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ECEF4-2E4E-4198-B79A-53809B062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72783E-C5DF-4B6E-B0F8-8E859BDAC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E4E882-74EC-426F-B402-7097A9BC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238930-C608-47EE-BAC0-F061844F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C4CB42-C8AC-4D86-99A4-3BBFC722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54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30C04-C95F-4515-8108-BAA8E1E6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CF5B57-8AB8-4E08-AB15-6A6519D76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80FDF6-B18D-404B-89F8-5E78CD43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4F06C2-D7A0-43AD-8777-D1338476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52139-A630-415B-A1D9-0604D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98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9B72E6-F7B7-4ACB-AE94-7CC874C0E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D774C4-0220-40D2-B48C-B449E134F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7E114B-CFD8-4D57-95D7-6FA47AB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F738AC-3BA2-42E0-9515-510E3855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34C9DE-45CA-441A-9074-3AF49C59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85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2F6507-875A-4C7E-AAFF-AF963771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77C763-817A-4104-A199-9DD01DBE5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44E6E3-E458-40DE-B299-FF3DBE3E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5E6915-A719-436F-820F-B8A76CD2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5931AD-5116-447C-88B9-8D9316BC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05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5B763-0905-4F93-80C3-5A9F87B4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52E747-A62B-461D-9B34-261465B2E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700F25-C37D-45E9-9D13-1F6618B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9CC76-9B62-4732-B9BC-B8104993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1481DE-8755-438B-AAB2-50E2264C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71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EC9F2-57E6-4269-8A9F-CC9806F0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0034F0-E823-4A4F-B428-B9BEEB2DE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147F90-5747-4167-A4FC-48D7BE75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10DABF-96B2-4670-A72E-8AF2D73F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C6771B-7281-4724-A46C-3AA7B7DDD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52F05A-E3A1-454B-AD1D-57703DAB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40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32A67-ACE3-4519-B3C6-20B2D875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E8C870-D8CA-4A05-9F0F-D29DE8BB8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FC58DA-CA0D-4BE5-87DD-E6091CE86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47F01E-1BA9-41E7-B6CE-AFBF77379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12A054-5A96-4CB7-A1E1-E68501B52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FF5E700-D47C-41FB-ADE6-50EA1A53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3051F39-B2F4-4C82-BB11-B6641C10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D9E2AB-D9AF-4867-9F0A-9A2ACC53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93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3A7BA-557F-47A6-82BE-52B06557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406275-FA75-4E42-A11F-785B0435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ED53F2-F2B0-49C2-A11A-A8334AD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17D12C-81DB-4330-9D5C-95728443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295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6058B9-15D7-43E9-98D1-7C286A047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F2CB07-26B3-4F30-956C-1272EB56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C1F77B-4525-4964-94A9-AE6A0F09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69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5A793-03DE-43FE-895F-9ED9AB26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28992-7E91-4DA0-A26B-C39796EED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64FAE2-7FF6-447C-A363-D4E89EC97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0F62EC-9F09-43EC-AD33-800F4D7C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6AFB0E-B7F3-43C4-8D0E-929F70F92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B1BDF5-26CA-4FC9-82D8-F2DAF582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8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D14FA-6E24-4509-AF6B-BF7ED36A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288A10-7C0F-42FE-810A-E2181D283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D823D-58BF-49F1-B91C-4DA6E528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0A8877-FA31-48CD-A18F-3578CD11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28F83B-BF07-4F6E-927B-4FB0D9FE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C10C34-AFD4-4B03-B828-225EF432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86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A309A-A2CE-4F69-BE20-023E5E70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31EB4E-2A33-49A2-BD63-C080F8051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F95727-E568-48B8-A0D0-91DD451AC3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43C8A-2183-4A3E-80C0-0AF36A239CB1}" type="datetimeFigureOut">
              <a:rPr lang="ru-RU" smtClean="0"/>
              <a:t>28.05.2020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1627B0-1A12-4841-AD10-E9D0F88A2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2F06B4-BB66-4138-9C0A-62ABD3E82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CD5A-8F96-412D-9BAB-6CC2FC94BB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5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8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54E6D-E234-40F0-8DF3-B21B7E240B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2D28B3-C38B-45F0-9ED4-FD5ADF35B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Широкоэкранный</PresentationFormat>
  <Paragraphs>0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Hemrayev Dessan</dc:creator>
  <cp:lastModifiedBy>Hemrayev Dessan</cp:lastModifiedBy>
  <cp:revision>3</cp:revision>
  <dcterms:created xsi:type="dcterms:W3CDTF">2020-05-27T10:06:57Z</dcterms:created>
  <dcterms:modified xsi:type="dcterms:W3CDTF">2020-05-28T16:47:22Z</dcterms:modified>
</cp:coreProperties>
</file>